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22508"/>
            <a:ext cx="5701546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Motivate Me </a:t>
            </a:r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🚀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9061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Struggling to find motivation when it matters most? Motivate Me delivers AI-powered inspiration tailored to you.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943951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4951571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4927759"/>
            <a:ext cx="224480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Ian Macharia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181" y="854273"/>
            <a:ext cx="7767637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Generic Motivation Doesn’t Work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4560570" y="2442686"/>
            <a:ext cx="22860" cy="4932521"/>
          </a:xfrm>
          <a:prstGeom prst="roundRect">
            <a:avLst>
              <a:gd name="adj" fmla="val 1290252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3783866" y="2652355"/>
            <a:ext cx="589836" cy="22860"/>
          </a:xfrm>
          <a:prstGeom prst="roundRect">
            <a:avLst>
              <a:gd name="adj" fmla="val 1290252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4350841" y="2442686"/>
            <a:ext cx="442317" cy="442317"/>
          </a:xfrm>
          <a:prstGeom prst="roundRect">
            <a:avLst>
              <a:gd name="adj" fmla="val 6668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16743" y="2469773"/>
            <a:ext cx="31039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01673" y="2510195"/>
            <a:ext cx="25872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Issue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8181" y="2951440"/>
            <a:ext cx="2900720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Most motivational quotes are static and impersonal.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8181" y="3698677"/>
            <a:ext cx="2900720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don’t adapt to moods, struggles, or personal goals.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4770299" y="3832146"/>
            <a:ext cx="589836" cy="22860"/>
          </a:xfrm>
          <a:prstGeom prst="roundRect">
            <a:avLst>
              <a:gd name="adj" fmla="val 1290252"/>
            </a:avLst>
          </a:prstGeom>
          <a:solidFill>
            <a:srgbClr val="BACFDD"/>
          </a:solidFill>
          <a:ln/>
        </p:spPr>
      </p:sp>
      <p:sp>
        <p:nvSpPr>
          <p:cNvPr id="12" name="Shape 9"/>
          <p:cNvSpPr/>
          <p:nvPr/>
        </p:nvSpPr>
        <p:spPr>
          <a:xfrm>
            <a:off x="4350841" y="3622477"/>
            <a:ext cx="442317" cy="442317"/>
          </a:xfrm>
          <a:prstGeom prst="roundRect">
            <a:avLst>
              <a:gd name="adj" fmla="val 6668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16743" y="3649563"/>
            <a:ext cx="31039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5555099" y="3689985"/>
            <a:ext cx="25872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Pain Points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5555099" y="4131231"/>
            <a:ext cx="2900720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quote apps lack personalization and feel irrelevant.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783866" y="4930973"/>
            <a:ext cx="589836" cy="22860"/>
          </a:xfrm>
          <a:prstGeom prst="roundRect">
            <a:avLst>
              <a:gd name="adj" fmla="val 1290252"/>
            </a:avLst>
          </a:prstGeom>
          <a:solidFill>
            <a:srgbClr val="BACFDD"/>
          </a:solidFill>
          <a:ln/>
        </p:spPr>
      </p:sp>
      <p:sp>
        <p:nvSpPr>
          <p:cNvPr id="17" name="Shape 14"/>
          <p:cNvSpPr/>
          <p:nvPr/>
        </p:nvSpPr>
        <p:spPr>
          <a:xfrm>
            <a:off x="4350841" y="4721304"/>
            <a:ext cx="442317" cy="442317"/>
          </a:xfrm>
          <a:prstGeom prst="roundRect">
            <a:avLst>
              <a:gd name="adj" fmla="val 6668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416743" y="4748391"/>
            <a:ext cx="31039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88181" y="4785122"/>
            <a:ext cx="2900720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waste time searching for meaningful inspiration.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4770299" y="5947886"/>
            <a:ext cx="589836" cy="22860"/>
          </a:xfrm>
          <a:prstGeom prst="roundRect">
            <a:avLst>
              <a:gd name="adj" fmla="val 1290252"/>
            </a:avLst>
          </a:prstGeom>
          <a:solidFill>
            <a:srgbClr val="BACFDD"/>
          </a:solidFill>
          <a:ln/>
        </p:spPr>
      </p:sp>
      <p:sp>
        <p:nvSpPr>
          <p:cNvPr id="21" name="Shape 18"/>
          <p:cNvSpPr/>
          <p:nvPr/>
        </p:nvSpPr>
        <p:spPr>
          <a:xfrm>
            <a:off x="4350841" y="5738217"/>
            <a:ext cx="442317" cy="442317"/>
          </a:xfrm>
          <a:prstGeom prst="roundRect">
            <a:avLst>
              <a:gd name="adj" fmla="val 6668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416743" y="5765304"/>
            <a:ext cx="31039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5555099" y="5802035"/>
            <a:ext cx="2900720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Inspiration should be real-time and tailored like a conversation.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320" y="667703"/>
            <a:ext cx="5232559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182320" y="1619964"/>
            <a:ext cx="7752159" cy="1177290"/>
          </a:xfrm>
          <a:prstGeom prst="roundRect">
            <a:avLst>
              <a:gd name="adj" fmla="val 253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8775" y="1826419"/>
            <a:ext cx="262604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Context-Aware Quotes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88775" y="2272665"/>
            <a:ext cx="73392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motivational messages tailored to user moods and situations.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2320" y="2996089"/>
            <a:ext cx="7752159" cy="1177290"/>
          </a:xfrm>
          <a:prstGeom prst="roundRect">
            <a:avLst>
              <a:gd name="adj" fmla="val 253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88775" y="3202543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AI-Driven Matching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388775" y="3648789"/>
            <a:ext cx="733925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Combines RAG and semantic models to find relevant inspiration instantly.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2320" y="4372213"/>
            <a:ext cx="7752159" cy="1495425"/>
          </a:xfrm>
          <a:prstGeom prst="roundRect">
            <a:avLst>
              <a:gd name="adj" fmla="val 199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8775" y="4578668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Adaptive Experience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88775" y="5024914"/>
            <a:ext cx="733925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TF-IDF, SVM, and conversation history for truly personalized motivation.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2320" y="6066473"/>
            <a:ext cx="7752159" cy="1495425"/>
          </a:xfrm>
          <a:prstGeom prst="roundRect">
            <a:avLst>
              <a:gd name="adj" fmla="val 199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8775" y="6272927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Companion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388775" y="6719173"/>
            <a:ext cx="7339251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Removes guesswork by understanding and responding to emotional needs.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982635"/>
            <a:ext cx="7627382" cy="125384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56" y="4793694"/>
            <a:ext cx="121801" cy="16240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69631" y="4534257"/>
            <a:ext cx="57685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Architecture</a:t>
            </a: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71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54756"/>
            <a:ext cx="125000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Motivate Me: AI-Powered Personalized Inspiration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89238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context-aware, adaptive inspirational quotes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retrieval-augmented generation (RAG)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match user moods and situations.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10727"/>
            <a:ext cx="627935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Seamless, Scalable Experience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58309" y="480572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Clean, responsive chatbot interface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optimized for web and mobile, with plans for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notifications, community contributions, and an enterprise API.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824061"/>
            <a:ext cx="652462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Advanced, Modular Architecture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58309" y="67190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pipeline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combining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TF-IDF, SVM, and compressed models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Flexible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Python-based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design enables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expansion and optimization.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66" y="356592"/>
            <a:ext cx="3532108" cy="426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Who Uses Motivate Me?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453866" y="1123593"/>
            <a:ext cx="6703100" cy="1580793"/>
          </a:xfrm>
          <a:prstGeom prst="roundRect">
            <a:avLst>
              <a:gd name="adj" fmla="val 12308"/>
            </a:avLst>
          </a:prstGeom>
          <a:solidFill>
            <a:srgbClr val="B6D6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25" y="1303973"/>
            <a:ext cx="213241" cy="1706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6425" y="1285637"/>
            <a:ext cx="170652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Audience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26425" y="1628537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&amp; Professionals seeking daily inspiration for focus and growth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926425" y="1881307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Entrepreneurs &amp; Creatives needing motivation to face challenges innovatively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926425" y="2134076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Individuals facing burnout or self-doubt craving real-time motivational support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926425" y="2386846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Self-Improvement Enthusiasts focused on mindset shifts and goal setting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53866" y="2850237"/>
            <a:ext cx="6703100" cy="1328023"/>
          </a:xfrm>
          <a:prstGeom prst="roundRect">
            <a:avLst>
              <a:gd name="adj" fmla="val 14650"/>
            </a:avLst>
          </a:prstGeom>
          <a:solidFill>
            <a:srgbClr val="B6D6F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25" y="3030617"/>
            <a:ext cx="213241" cy="17061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26425" y="3012281"/>
            <a:ext cx="170652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Needs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926425" y="3355181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inspiration aligned with unique journeys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926425" y="3607951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AI support understanding moods and delivering relevant quotes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926425" y="3860721"/>
            <a:ext cx="610088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Simple, accessible tool for seamless daily motivation</a:t>
            </a:r>
            <a:endParaRPr lang="en-US" sz="10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54" y="1123593"/>
            <a:ext cx="6703100" cy="4586288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54" y="5855732"/>
            <a:ext cx="6703100" cy="4468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991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Pricing Model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45162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05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Free Tier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59212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basic chatbot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01456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daily queries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436995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Ad-supported experience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245162"/>
            <a:ext cx="4190762" cy="25900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9819" y="5105995"/>
            <a:ext cx="40039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Professional Tier - $9.99/month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9819" y="559212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Unlimited queries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219819" y="6014561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RAG chatbot features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219819" y="6436995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quotes, ad-free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245162"/>
            <a:ext cx="4190762" cy="25900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81329" y="5105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Enterprise Tier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81329" y="5592128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quotes and API access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681329" y="6014561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accounts with admin controls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9681329" y="6783705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support and training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97092"/>
            <a:ext cx="66185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Demo: Basic Chatbot 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34722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5347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020854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Describe situation or mood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584138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070271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interprets input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4633555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46335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Quote Matching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119687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Finds relevant motivational quote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5682972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06916" y="56829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6169104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Returns quote with author and chat history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8660"/>
            <a:ext cx="68853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74629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size for fast, web-friendly deployment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24409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89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Quote Relevance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89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quotes accurately match user input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74190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Balance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simplicity without losing functionality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239708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89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689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user experience on all devices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2025-05-21T17:59:59Z</dcterms:created>
  <dcterms:modified xsi:type="dcterms:W3CDTF">2025-05-21T17:59:59Z</dcterms:modified>
</cp:coreProperties>
</file>